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14"/>
    <p:restoredTop sz="96240"/>
  </p:normalViewPr>
  <p:slideViewPr>
    <p:cSldViewPr snapToGrid="0">
      <p:cViewPr>
        <p:scale>
          <a:sx n="110" d="100"/>
          <a:sy n="110" d="100"/>
        </p:scale>
        <p:origin x="-1520" y="392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12/5/25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12/5/25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6D96-81A1-90E8-2144-F80911E9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71EA2D4E-974C-ECF5-3222-1215E4699755}"/>
              </a:ext>
            </a:extLst>
          </p:cNvPr>
          <p:cNvSpPr/>
          <p:nvPr/>
        </p:nvSpPr>
        <p:spPr>
          <a:xfrm rot="20339573">
            <a:off x="2330887" y="2804945"/>
            <a:ext cx="918045" cy="438593"/>
          </a:xfrm>
          <a:prstGeom prst="parallelogram">
            <a:avLst>
              <a:gd name="adj" fmla="val 902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04ADEEA-7C3A-AAB9-E532-17AF81A2E141}"/>
              </a:ext>
            </a:extLst>
          </p:cNvPr>
          <p:cNvGrpSpPr/>
          <p:nvPr/>
        </p:nvGrpSpPr>
        <p:grpSpPr>
          <a:xfrm>
            <a:off x="-358024" y="0"/>
            <a:ext cx="7716752" cy="8695303"/>
            <a:chOff x="738215" y="474420"/>
            <a:chExt cx="5179756" cy="579336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D1144474-9EE8-F613-09E6-EDCE076C052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C065640-F513-119B-AA88-AA6DB17512B4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498BB00-CF76-8D02-8660-B2D423B6CB00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013A0B0-B56F-0CC3-BF46-91AA2C7A6F0B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69F6203-8846-D0CC-0290-DCA27DD473F3}"/>
              </a:ext>
            </a:extLst>
          </p:cNvPr>
          <p:cNvCxnSpPr>
            <a:cxnSpLocks/>
          </p:cNvCxnSpPr>
          <p:nvPr/>
        </p:nvCxnSpPr>
        <p:spPr>
          <a:xfrm flipV="1">
            <a:off x="2415293" y="2846125"/>
            <a:ext cx="242847" cy="593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774C13-D0BA-7BEC-3FC6-516BA411366B}"/>
              </a:ext>
            </a:extLst>
          </p:cNvPr>
          <p:cNvCxnSpPr>
            <a:cxnSpLocks/>
          </p:cNvCxnSpPr>
          <p:nvPr/>
        </p:nvCxnSpPr>
        <p:spPr>
          <a:xfrm flipV="1">
            <a:off x="2404939" y="3189767"/>
            <a:ext cx="540280" cy="228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5A366A-A4A2-2D79-E46F-706DA641F4B0}"/>
              </a:ext>
            </a:extLst>
          </p:cNvPr>
          <p:cNvGrpSpPr/>
          <p:nvPr/>
        </p:nvGrpSpPr>
        <p:grpSpPr>
          <a:xfrm>
            <a:off x="2682613" y="3100648"/>
            <a:ext cx="1083965" cy="677007"/>
            <a:chOff x="3055182" y="2721254"/>
            <a:chExt cx="1083965" cy="67700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F04349A-DF4F-9108-ADEF-FBC13733CAAF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j</a:t>
              </a:r>
              <a:r>
                <a:rPr lang="en-ES" sz="3200" dirty="0"/>
                <a:t>e</a:t>
              </a:r>
              <a:r>
                <a:rPr lang="en-ES" sz="3200" baseline="-25000" dirty="0"/>
                <a:t>j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12F5173-2F8D-9464-966F-93780A4D5B7E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FFE521-D85B-8854-4099-E98224AD3E80}"/>
              </a:ext>
            </a:extLst>
          </p:cNvPr>
          <p:cNvGrpSpPr/>
          <p:nvPr/>
        </p:nvGrpSpPr>
        <p:grpSpPr>
          <a:xfrm>
            <a:off x="1529087" y="2695873"/>
            <a:ext cx="1083965" cy="677007"/>
            <a:chOff x="3055182" y="2721254"/>
            <a:chExt cx="1083965" cy="6770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ACC2AD-C155-F6B5-AA23-B0B0B026D606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i</a:t>
              </a:r>
              <a:r>
                <a:rPr lang="en-ES" sz="3200" dirty="0"/>
                <a:t>e</a:t>
              </a:r>
              <a:r>
                <a:rPr lang="en-ES" sz="3200" baseline="-25000" dirty="0"/>
                <a:t>i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45C6E8-297B-7B0D-B304-2C9661C0EEE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AFBC8E-E657-2EE0-61EE-2C188AD342E7}"/>
              </a:ext>
            </a:extLst>
          </p:cNvPr>
          <p:cNvCxnSpPr>
            <a:cxnSpLocks/>
          </p:cNvCxnSpPr>
          <p:nvPr/>
        </p:nvCxnSpPr>
        <p:spPr>
          <a:xfrm flipH="1">
            <a:off x="2937086" y="2059259"/>
            <a:ext cx="1025316" cy="8416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89913A-7B7A-13D2-D45D-8066D89E95AF}"/>
              </a:ext>
            </a:extLst>
          </p:cNvPr>
          <p:cNvSpPr txBox="1"/>
          <p:nvPr/>
        </p:nvSpPr>
        <p:spPr>
          <a:xfrm>
            <a:off x="3870667" y="1616430"/>
            <a:ext cx="657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dA</a:t>
            </a:r>
          </a:p>
        </p:txBody>
      </p:sp>
    </p:spTree>
    <p:extLst>
      <p:ext uri="{BB962C8B-B14F-4D97-AF65-F5344CB8AC3E}">
        <p14:creationId xmlns:p14="http://schemas.microsoft.com/office/powerpoint/2010/main" val="3638313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A0E52-305A-F43F-40C1-C602924A56C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958B69-A7BE-2BB2-D131-8ADDCA356BC8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ADB5F-75C4-F9FB-52AF-7A7878A79241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00B3C41-D677-1D37-15B6-D874250FB722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7D6410-417B-EE18-A8AE-642D530B8D5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DD320B-D502-73D3-C965-04863962F97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261A30-EC12-AE18-29A2-DCA5DAF5B266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89CCC-E3E1-15CF-F8D7-195834508516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1F6A87-AFAB-9510-6131-07C0BA17EB1D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97BCE0-6C0E-BB68-5935-6B4DEAB161DD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16F34C-0688-8E75-5B72-D9E193E8EC59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E0DBC-9BC1-D795-265F-CBD164E24EF7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3EA51B-55DD-62F9-EE8B-BF64CD8F41B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55DF1A-8B49-E398-ADFE-5AAA7B18594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D1102A-C9CC-8B4D-8AA4-9F0B7A36798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CAACFDD-42F1-0EBB-AF61-9FC16EC72CB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C71CA4-E933-709D-07C1-38459B512CB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5CAE3B-8C62-C437-EADB-93C947F521B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1A01F00-F80D-A7C9-36D8-8972FC11FFAE}"/>
              </a:ext>
            </a:extLst>
          </p:cNvPr>
          <p:cNvSpPr txBox="1"/>
          <p:nvPr/>
        </p:nvSpPr>
        <p:spPr>
          <a:xfrm>
            <a:off x="6546650" y="2631989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3FD435-112B-E7FE-1E2F-50F2D183285D}"/>
              </a:ext>
            </a:extLst>
          </p:cNvPr>
          <p:cNvSpPr txBox="1"/>
          <p:nvPr/>
        </p:nvSpPr>
        <p:spPr>
          <a:xfrm>
            <a:off x="516497" y="12219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C3E56B-4F92-CD2F-F4B2-38F99B019BDC}"/>
              </a:ext>
            </a:extLst>
          </p:cNvPr>
          <p:cNvCxnSpPr>
            <a:cxnSpLocks/>
          </p:cNvCxnSpPr>
          <p:nvPr/>
        </p:nvCxnSpPr>
        <p:spPr>
          <a:xfrm flipV="1">
            <a:off x="992459" y="414586"/>
            <a:ext cx="0" cy="2341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406BD-01BF-4385-D0C9-D8EC27B8993E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83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D327-FD90-CF53-124F-86EC3AA68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58E7EF-9A53-30DB-7F13-FDFD7E0AD88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28FA7-9803-CBAA-7785-D9657E7A6A3A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A7F809-C67A-18F7-973A-E75BAD533044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AE9D122-3DE6-09D5-09C9-79573F8207D3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D3B28-D84F-4A33-29D5-38FCBC134CF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DC993C-D213-26E4-6F59-5B56DB1D10D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4E4553-2A4D-0AD1-51B1-73BD166E1F01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DDF0402-9121-ED15-DDB2-712D0C25CEBF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D434B-03BC-B036-E6E9-7C3531243D6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8B1313-0FF2-2A93-CDEB-82DBE32F5AD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007BD-033F-5351-837A-6B2F80922466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CAC34C-71B2-8497-9B9D-FC415D7F850B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F50A62-8441-AC96-47A6-DAFE17CC7931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7C31E-A731-5B2B-8B32-311EB0CF419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AAA4C9-A074-96C2-81BC-493162D8DDE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C39232-09D0-3A11-EF0B-D72D474CF60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C9B28-F9F2-922A-D308-E84C5505172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4E0ACF-3034-6412-B695-3788CCF06C93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D221815-BB20-0A8A-56BE-AB08DE2A61DC}"/>
              </a:ext>
            </a:extLst>
          </p:cNvPr>
          <p:cNvSpPr txBox="1"/>
          <p:nvPr/>
        </p:nvSpPr>
        <p:spPr>
          <a:xfrm>
            <a:off x="6546649" y="263198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48F077-C656-9AE1-AF57-BC2A0E276D9B}"/>
              </a:ext>
            </a:extLst>
          </p:cNvPr>
          <p:cNvSpPr txBox="1"/>
          <p:nvPr/>
        </p:nvSpPr>
        <p:spPr>
          <a:xfrm>
            <a:off x="521961" y="3757496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B5A88B4-46C2-64D1-6B1B-2C6B0125C2F9}"/>
              </a:ext>
            </a:extLst>
          </p:cNvPr>
          <p:cNvCxnSpPr>
            <a:cxnSpLocks/>
          </p:cNvCxnSpPr>
          <p:nvPr/>
        </p:nvCxnSpPr>
        <p:spPr>
          <a:xfrm>
            <a:off x="992459" y="2733780"/>
            <a:ext cx="0" cy="15036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40FB961-5ED3-FB0F-B926-9FA03A6E0108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47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BD988-94E7-4D62-1CC2-3F00485D0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EBAFB-C1EB-08FA-9AA8-E8E1E8881853}"/>
              </a:ext>
            </a:extLst>
          </p:cNvPr>
          <p:cNvSpPr/>
          <p:nvPr/>
        </p:nvSpPr>
        <p:spPr>
          <a:xfrm>
            <a:off x="3523784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5DA16-361D-67DC-9659-B952DB7EAC41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29A9FC-FC3C-650A-62F1-169ACB88BE1F}"/>
              </a:ext>
            </a:extLst>
          </p:cNvPr>
          <p:cNvCxnSpPr>
            <a:cxnSpLocks/>
          </p:cNvCxnSpPr>
          <p:nvPr/>
        </p:nvCxnSpPr>
        <p:spPr>
          <a:xfrm>
            <a:off x="4081344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8D46341-1C63-BE64-2D13-C0755A15C308}"/>
              </a:ext>
            </a:extLst>
          </p:cNvPr>
          <p:cNvGrpSpPr/>
          <p:nvPr/>
        </p:nvGrpSpPr>
        <p:grpSpPr>
          <a:xfrm>
            <a:off x="4115852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B0957-3C98-2BCB-F466-0196588E5EFE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F1820C-476A-6464-772D-2909CEBE28E2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460DF1-F2FB-8F16-2308-C23E980D97AF}"/>
              </a:ext>
            </a:extLst>
          </p:cNvPr>
          <p:cNvCxnSpPr>
            <a:cxnSpLocks/>
          </p:cNvCxnSpPr>
          <p:nvPr/>
        </p:nvCxnSpPr>
        <p:spPr>
          <a:xfrm flipV="1">
            <a:off x="4081344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B6BE-388D-EEFF-CF25-7C9FE88874E3}"/>
              </a:ext>
            </a:extLst>
          </p:cNvPr>
          <p:cNvGrpSpPr/>
          <p:nvPr/>
        </p:nvGrpSpPr>
        <p:grpSpPr>
          <a:xfrm>
            <a:off x="4826436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FF1E8-0A3A-94A5-CCBD-0C5256753E6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D02CA4-525C-2DD8-788D-BA2AE0887B1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D0A613-A42F-FDA7-7CBB-4A5A8A7FD9BD}"/>
              </a:ext>
            </a:extLst>
          </p:cNvPr>
          <p:cNvCxnSpPr>
            <a:cxnSpLocks/>
          </p:cNvCxnSpPr>
          <p:nvPr/>
        </p:nvCxnSpPr>
        <p:spPr>
          <a:xfrm flipH="1">
            <a:off x="2442115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FC2851-1A71-F359-3674-B0E0644C9B9A}"/>
              </a:ext>
            </a:extLst>
          </p:cNvPr>
          <p:cNvGrpSpPr/>
          <p:nvPr/>
        </p:nvGrpSpPr>
        <p:grpSpPr>
          <a:xfrm>
            <a:off x="2375467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D684F-698D-F1B1-0A85-394FE53BBEF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7A7501F-6648-25DE-BEE3-41C314A2463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D555F7-BD32-AC54-5CDB-C0768B75EDF7}"/>
              </a:ext>
            </a:extLst>
          </p:cNvPr>
          <p:cNvCxnSpPr>
            <a:cxnSpLocks/>
          </p:cNvCxnSpPr>
          <p:nvPr/>
        </p:nvCxnSpPr>
        <p:spPr>
          <a:xfrm flipV="1">
            <a:off x="4081344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5F8EF7-5712-1814-AA7E-FC78B2FF8B4D}"/>
              </a:ext>
            </a:extLst>
          </p:cNvPr>
          <p:cNvGrpSpPr/>
          <p:nvPr/>
        </p:nvGrpSpPr>
        <p:grpSpPr>
          <a:xfrm>
            <a:off x="4140786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413B85-8B1C-0C55-A44C-5C5A29C275B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687877-39CA-A238-461E-A736EA307CF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7A67CCA-7163-8548-967D-13EEA9D1E615}"/>
              </a:ext>
            </a:extLst>
          </p:cNvPr>
          <p:cNvSpPr txBox="1"/>
          <p:nvPr/>
        </p:nvSpPr>
        <p:spPr>
          <a:xfrm>
            <a:off x="2139119" y="110233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37D3-CD7B-94D4-D4AE-ECDC19E943C7}"/>
              </a:ext>
            </a:extLst>
          </p:cNvPr>
          <p:cNvSpPr txBox="1"/>
          <p:nvPr/>
        </p:nvSpPr>
        <p:spPr>
          <a:xfrm>
            <a:off x="351521" y="1340447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0E0029-0B02-16CA-D3AD-E59D3A34B417}"/>
              </a:ext>
            </a:extLst>
          </p:cNvPr>
          <p:cNvCxnSpPr>
            <a:cxnSpLocks/>
          </p:cNvCxnSpPr>
          <p:nvPr/>
        </p:nvCxnSpPr>
        <p:spPr>
          <a:xfrm flipH="1" flipV="1">
            <a:off x="480878" y="1940312"/>
            <a:ext cx="786188" cy="780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961CA5-7DCE-79E7-61DE-00EB15AE05E6}"/>
              </a:ext>
            </a:extLst>
          </p:cNvPr>
          <p:cNvCxnSpPr>
            <a:cxnSpLocks/>
          </p:cNvCxnSpPr>
          <p:nvPr/>
        </p:nvCxnSpPr>
        <p:spPr>
          <a:xfrm flipV="1">
            <a:off x="1270829" y="1505633"/>
            <a:ext cx="1347513" cy="12152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F4B4BD-6F4A-B633-512A-F0F77F97F087}"/>
              </a:ext>
            </a:extLst>
          </p:cNvPr>
          <p:cNvSpPr txBox="1"/>
          <p:nvPr/>
        </p:nvSpPr>
        <p:spPr>
          <a:xfrm>
            <a:off x="6367341" y="2679565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x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CDA888-FB02-1457-7C95-C3842A5D6701}"/>
              </a:ext>
            </a:extLst>
          </p:cNvPr>
          <p:cNvSpPr txBox="1"/>
          <p:nvPr/>
        </p:nvSpPr>
        <p:spPr>
          <a:xfrm>
            <a:off x="791104" y="1222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y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D0EC7-C860-26A3-9DDF-EDFD76B9FF13}"/>
              </a:ext>
            </a:extLst>
          </p:cNvPr>
          <p:cNvCxnSpPr>
            <a:cxnSpLocks/>
          </p:cNvCxnSpPr>
          <p:nvPr/>
        </p:nvCxnSpPr>
        <p:spPr>
          <a:xfrm flipV="1">
            <a:off x="1267066" y="414587"/>
            <a:ext cx="0" cy="2341496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AF27CA-EF90-44B0-B41D-9C9E186E9B16}"/>
              </a:ext>
            </a:extLst>
          </p:cNvPr>
          <p:cNvCxnSpPr>
            <a:cxnSpLocks/>
          </p:cNvCxnSpPr>
          <p:nvPr/>
        </p:nvCxnSpPr>
        <p:spPr>
          <a:xfrm>
            <a:off x="1267066" y="2720899"/>
            <a:ext cx="5283178" cy="35184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93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222488F-5AB3-E5D1-21DA-208495D64715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D862D733-6214-98F4-7D51-AB30FD88FE0A}"/>
              </a:ext>
            </a:extLst>
          </p:cNvPr>
          <p:cNvSpPr/>
          <p:nvPr/>
        </p:nvSpPr>
        <p:spPr>
          <a:xfrm>
            <a:off x="2984841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5" name="Left Bracket 4">
            <a:extLst>
              <a:ext uri="{FF2B5EF4-FFF2-40B4-BE49-F238E27FC236}">
                <a16:creationId xmlns:a16="http://schemas.microsoft.com/office/drawing/2014/main" id="{3A890DC0-F705-B39A-6253-81DC6B6C2560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C298F0-C688-1E4A-3F8B-E15B28D72AB7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/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𝑍𝑒</m:t>
                          </m:r>
                        </m:num>
                        <m:den>
                          <m:f>
                            <m:fPr>
                              <m:ctrlPr>
                                <a:rPr lang="en-GB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GB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E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3DD24D5-E373-0975-C693-804CA5F257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464" y="1357525"/>
                <a:ext cx="1049966" cy="741037"/>
              </a:xfrm>
              <a:prstGeom prst="rect">
                <a:avLst/>
              </a:prstGeom>
              <a:blipFill>
                <a:blip r:embed="rId2"/>
                <a:stretch>
                  <a:fillRect l="-6024" t="-1695" r="-2410" b="-8475"/>
                </a:stretch>
              </a:blipFill>
            </p:spPr>
            <p:txBody>
              <a:bodyPr/>
              <a:lstStyle/>
              <a:p>
                <a:r>
                  <a:rPr lang="en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5A75E-C956-1AB7-A91B-B621BEFF1800}"/>
              </a:ext>
            </a:extLst>
          </p:cNvPr>
          <p:cNvSpPr/>
          <p:nvPr/>
        </p:nvSpPr>
        <p:spPr>
          <a:xfrm rot="16200000">
            <a:off x="2752320" y="3140142"/>
            <a:ext cx="208207" cy="502894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83D0F1-E83A-C803-FF2D-A9EE40EB4ACF}"/>
              </a:ext>
            </a:extLst>
          </p:cNvPr>
          <p:cNvSpPr txBox="1"/>
          <p:nvPr/>
        </p:nvSpPr>
        <p:spPr>
          <a:xfrm>
            <a:off x="2700552" y="3447638"/>
            <a:ext cx="407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98937B3-1EF8-D5A7-1E8C-D89764BF1D64}"/>
              </a:ext>
            </a:extLst>
          </p:cNvPr>
          <p:cNvCxnSpPr>
            <a:cxnSpLocks/>
          </p:cNvCxnSpPr>
          <p:nvPr/>
        </p:nvCxnSpPr>
        <p:spPr>
          <a:xfrm>
            <a:off x="1995245" y="711272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0EBA6A8-67EE-CF3D-6C9C-7FDEF2FE94D8}"/>
              </a:ext>
            </a:extLst>
          </p:cNvPr>
          <p:cNvGrpSpPr/>
          <p:nvPr/>
        </p:nvGrpSpPr>
        <p:grpSpPr>
          <a:xfrm>
            <a:off x="2360430" y="22561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7997E2B-7B18-57A2-ECFA-1E3ECF4DEBB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9B442C1-2B94-D1B9-4F6C-1E0D67D89D40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8EC3C9A-DCDC-6956-8661-9A725E1C9524}"/>
              </a:ext>
            </a:extLst>
          </p:cNvPr>
          <p:cNvGrpSpPr/>
          <p:nvPr/>
        </p:nvGrpSpPr>
        <p:grpSpPr>
          <a:xfrm>
            <a:off x="3281390" y="2272011"/>
            <a:ext cx="767334" cy="662577"/>
            <a:chOff x="3517525" y="2665615"/>
            <a:chExt cx="767334" cy="66257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C0FA85A-7108-CCD7-7741-413FE8C7FA7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B1BEBB5-DD62-5891-D293-F8D2AD8054D4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5C09B7F-BC71-738B-6FD8-0F5F4821C9E6}"/>
              </a:ext>
            </a:extLst>
          </p:cNvPr>
          <p:cNvGrpSpPr/>
          <p:nvPr/>
        </p:nvGrpSpPr>
        <p:grpSpPr>
          <a:xfrm>
            <a:off x="2494362" y="2256408"/>
            <a:ext cx="767334" cy="662577"/>
            <a:chOff x="3517525" y="2665615"/>
            <a:chExt cx="767334" cy="66257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BC5B374-9B81-9EEC-2B17-FA34298638F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r</a:t>
              </a:r>
              <a:r>
                <a:rPr lang="en-ES" sz="2400" dirty="0"/>
                <a:t>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5EE386-2A52-70B3-8518-36A91C0CEBB8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7CDC84-8119-4068-6E5E-48E4D4398E8F}"/>
              </a:ext>
            </a:extLst>
          </p:cNvPr>
          <p:cNvCxnSpPr>
            <a:cxnSpLocks/>
          </p:cNvCxnSpPr>
          <p:nvPr/>
        </p:nvCxnSpPr>
        <p:spPr>
          <a:xfrm>
            <a:off x="3240022" y="2971800"/>
            <a:ext cx="287415" cy="870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635B830-91F6-0E94-AD4C-D11ED1539E94}"/>
              </a:ext>
            </a:extLst>
          </p:cNvPr>
          <p:cNvCxnSpPr>
            <a:cxnSpLocks/>
          </p:cNvCxnSpPr>
          <p:nvPr/>
        </p:nvCxnSpPr>
        <p:spPr>
          <a:xfrm flipH="1">
            <a:off x="2700552" y="2980509"/>
            <a:ext cx="283224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9718956-04B5-5706-549E-AF7A4D806F46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</p:spTree>
    <p:extLst>
      <p:ext uri="{BB962C8B-B14F-4D97-AF65-F5344CB8AC3E}">
        <p14:creationId xmlns:p14="http://schemas.microsoft.com/office/powerpoint/2010/main" val="211297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B8CA4491-BD5E-B4C4-0446-3A558AA7F048}"/>
              </a:ext>
            </a:extLst>
          </p:cNvPr>
          <p:cNvSpPr/>
          <p:nvPr/>
        </p:nvSpPr>
        <p:spPr>
          <a:xfrm>
            <a:off x="1091217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19B44A-3539-5C62-9A3A-13DE3649DE25}"/>
              </a:ext>
            </a:extLst>
          </p:cNvPr>
          <p:cNvSpPr/>
          <p:nvPr/>
        </p:nvSpPr>
        <p:spPr>
          <a:xfrm>
            <a:off x="2872120" y="1886462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17D75D-5F37-82DE-1BFA-19FCD2DDE535}"/>
              </a:ext>
            </a:extLst>
          </p:cNvPr>
          <p:cNvSpPr/>
          <p:nvPr/>
        </p:nvSpPr>
        <p:spPr>
          <a:xfrm>
            <a:off x="3059356" y="1882110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7C2F72-6963-EF85-1B3C-A031B512424A}"/>
              </a:ext>
            </a:extLst>
          </p:cNvPr>
          <p:cNvSpPr/>
          <p:nvPr/>
        </p:nvSpPr>
        <p:spPr>
          <a:xfrm>
            <a:off x="921400" y="1882110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5908B44-AABD-372B-39FF-045E2C18BBC3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1992554" y="2391562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8F14BF76-C3B0-64A0-D312-DF6FBBB64564}"/>
              </a:ext>
            </a:extLst>
          </p:cNvPr>
          <p:cNvSpPr/>
          <p:nvPr/>
        </p:nvSpPr>
        <p:spPr>
          <a:xfrm rot="16200000">
            <a:off x="2415777" y="2131821"/>
            <a:ext cx="207294" cy="2133602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0D2909-07D1-76FF-3B2E-BAD58AE9DE5C}"/>
              </a:ext>
            </a:extLst>
          </p:cNvPr>
          <p:cNvSpPr txBox="1"/>
          <p:nvPr/>
        </p:nvSpPr>
        <p:spPr>
          <a:xfrm>
            <a:off x="2028099" y="3272348"/>
            <a:ext cx="1250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d</a:t>
            </a:r>
            <a:r>
              <a:rPr lang="en-GB" sz="2400" baseline="-25000" dirty="0"/>
              <a:t>0</a:t>
            </a:r>
            <a:r>
              <a:rPr lang="en-GB" sz="2400" dirty="0"/>
              <a:t> + d</a:t>
            </a:r>
            <a:endParaRPr lang="en-ES" sz="14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325F2E1-F1E2-D1E5-5B04-FA4C8F6C5353}"/>
              </a:ext>
            </a:extLst>
          </p:cNvPr>
          <p:cNvCxnSpPr>
            <a:cxnSpLocks/>
          </p:cNvCxnSpPr>
          <p:nvPr/>
        </p:nvCxnSpPr>
        <p:spPr>
          <a:xfrm>
            <a:off x="1926837" y="1480853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103A85-17A1-DF95-607E-8035FC8FFA4B}"/>
              </a:ext>
            </a:extLst>
          </p:cNvPr>
          <p:cNvGrpSpPr/>
          <p:nvPr/>
        </p:nvGrpSpPr>
        <p:grpSpPr>
          <a:xfrm>
            <a:off x="2292022" y="792142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927A143-C1ED-7D8C-10EE-577D883BDB59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868DFBB-637A-6E7C-E76D-836C2777B89C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2719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41642-CE91-FF60-10C2-F34425CBF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316AD0BF-C0A1-0241-199A-CB0DA68574E0}"/>
              </a:ext>
            </a:extLst>
          </p:cNvPr>
          <p:cNvSpPr/>
          <p:nvPr/>
        </p:nvSpPr>
        <p:spPr>
          <a:xfrm>
            <a:off x="1287986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C7D653-67C6-C003-BCDC-038CE60BEAB2}"/>
              </a:ext>
            </a:extLst>
          </p:cNvPr>
          <p:cNvSpPr/>
          <p:nvPr/>
        </p:nvSpPr>
        <p:spPr>
          <a:xfrm>
            <a:off x="3068889" y="1712841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C3D1EC3-78EC-3696-3233-B3C7DEDBFC74}"/>
              </a:ext>
            </a:extLst>
          </p:cNvPr>
          <p:cNvSpPr/>
          <p:nvPr/>
        </p:nvSpPr>
        <p:spPr>
          <a:xfrm>
            <a:off x="3256125" y="1708489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187421-C87B-3BD0-3C34-FB5D730752EB}"/>
              </a:ext>
            </a:extLst>
          </p:cNvPr>
          <p:cNvSpPr/>
          <p:nvPr/>
        </p:nvSpPr>
        <p:spPr>
          <a:xfrm>
            <a:off x="1118169" y="170848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191453-9287-8F3E-1476-273F9B606D9C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2189323" y="2217941"/>
            <a:ext cx="1066802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E5D345D-96D9-A163-B24D-B180C47C3E48}"/>
              </a:ext>
            </a:extLst>
          </p:cNvPr>
          <p:cNvCxnSpPr>
            <a:cxnSpLocks/>
          </p:cNvCxnSpPr>
          <p:nvPr/>
        </p:nvCxnSpPr>
        <p:spPr>
          <a:xfrm>
            <a:off x="3578427" y="1222996"/>
            <a:ext cx="126645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0C4259-EA9D-0EB3-542D-2C9B43151AD9}"/>
              </a:ext>
            </a:extLst>
          </p:cNvPr>
          <p:cNvGrpSpPr/>
          <p:nvPr/>
        </p:nvGrpSpPr>
        <p:grpSpPr>
          <a:xfrm>
            <a:off x="3943612" y="534285"/>
            <a:ext cx="767334" cy="662577"/>
            <a:chOff x="3517525" y="2665615"/>
            <a:chExt cx="767334" cy="66257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EA705D-A878-DA7E-E99A-40BE2FC12288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E</a:t>
              </a:r>
              <a:r>
                <a:rPr lang="en-ES" sz="2400" baseline="-25000" dirty="0"/>
                <a:t>L</a:t>
              </a:r>
              <a:r>
                <a:rPr lang="en-ES" sz="2400" dirty="0"/>
                <a:t>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52122B9-5C88-457D-E6FA-06C7EE1EF89F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8D21A131-54B3-8DF2-DB8F-BACDE89A7E0A}"/>
              </a:ext>
            </a:extLst>
          </p:cNvPr>
          <p:cNvSpPr/>
          <p:nvPr/>
        </p:nvSpPr>
        <p:spPr>
          <a:xfrm>
            <a:off x="1342166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F643A6A-0F8E-E68D-9868-E8F7A9338A0E}"/>
              </a:ext>
            </a:extLst>
          </p:cNvPr>
          <p:cNvSpPr/>
          <p:nvPr/>
        </p:nvSpPr>
        <p:spPr>
          <a:xfrm>
            <a:off x="3123069" y="3236844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954D3F5-8A97-D038-96BA-5A945B5504CD}"/>
              </a:ext>
            </a:extLst>
          </p:cNvPr>
          <p:cNvSpPr/>
          <p:nvPr/>
        </p:nvSpPr>
        <p:spPr>
          <a:xfrm>
            <a:off x="1553304" y="3241196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210F18-050B-D6B5-2805-83E04F5CE0DD}"/>
              </a:ext>
            </a:extLst>
          </p:cNvPr>
          <p:cNvSpPr/>
          <p:nvPr/>
        </p:nvSpPr>
        <p:spPr>
          <a:xfrm>
            <a:off x="2961952" y="3241196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D7378A-6737-9D8A-4832-957B9720B27E}"/>
              </a:ext>
            </a:extLst>
          </p:cNvPr>
          <p:cNvCxnSpPr>
            <a:cxnSpLocks/>
            <a:stCxn id="5" idx="2"/>
            <a:endCxn id="4" idx="6"/>
          </p:cNvCxnSpPr>
          <p:nvPr/>
        </p:nvCxnSpPr>
        <p:spPr>
          <a:xfrm flipH="1">
            <a:off x="2624458" y="3750648"/>
            <a:ext cx="337494" cy="0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87A7F004-290E-C569-DF48-7A4A2FA819EF}"/>
              </a:ext>
            </a:extLst>
          </p:cNvPr>
          <p:cNvSpPr/>
          <p:nvPr/>
        </p:nvSpPr>
        <p:spPr>
          <a:xfrm>
            <a:off x="5568096" y="1711885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36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F489C35-9C52-5912-2B81-8704709321BC}"/>
              </a:ext>
            </a:extLst>
          </p:cNvPr>
          <p:cNvSpPr/>
          <p:nvPr/>
        </p:nvSpPr>
        <p:spPr>
          <a:xfrm>
            <a:off x="5568096" y="3312320"/>
            <a:ext cx="1071154" cy="1018903"/>
          </a:xfrm>
          <a:prstGeom prst="ellipse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sz="24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5419BBA-A5BB-5909-7668-062374B53DBC}"/>
              </a:ext>
            </a:extLst>
          </p:cNvPr>
          <p:cNvSpPr/>
          <p:nvPr/>
        </p:nvSpPr>
        <p:spPr>
          <a:xfrm>
            <a:off x="5755332" y="1711885"/>
            <a:ext cx="1071154" cy="10189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2400" dirty="0"/>
              <a:t>+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85502CB-C38E-A906-3F95-4F181DC0B0C5}"/>
              </a:ext>
            </a:extLst>
          </p:cNvPr>
          <p:cNvSpPr/>
          <p:nvPr/>
        </p:nvSpPr>
        <p:spPr>
          <a:xfrm>
            <a:off x="5370013" y="3312319"/>
            <a:ext cx="1071154" cy="1018903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ES" sz="3600" dirty="0"/>
              <a:t>-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86A4399-57D8-93E5-B86C-1F2B835B5DB7}"/>
              </a:ext>
            </a:extLst>
          </p:cNvPr>
          <p:cNvCxnSpPr>
            <a:cxnSpLocks/>
            <a:stCxn id="29" idx="0"/>
            <a:endCxn id="28" idx="4"/>
          </p:cNvCxnSpPr>
          <p:nvPr/>
        </p:nvCxnSpPr>
        <p:spPr>
          <a:xfrm flipV="1">
            <a:off x="5905590" y="2730788"/>
            <a:ext cx="385319" cy="581531"/>
          </a:xfrm>
          <a:prstGeom prst="line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9955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F1312329-9E6C-8028-839B-7DB98033190C}"/>
              </a:ext>
            </a:extLst>
          </p:cNvPr>
          <p:cNvSpPr/>
          <p:nvPr/>
        </p:nvSpPr>
        <p:spPr>
          <a:xfrm>
            <a:off x="648586" y="1020726"/>
            <a:ext cx="3912781" cy="3902148"/>
          </a:xfrm>
          <a:prstGeom prst="ellipse">
            <a:avLst/>
          </a:prstGeom>
          <a:noFill/>
          <a:ln w="38100"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4" name="Left Bracket 3">
            <a:extLst>
              <a:ext uri="{FF2B5EF4-FFF2-40B4-BE49-F238E27FC236}">
                <a16:creationId xmlns:a16="http://schemas.microsoft.com/office/drawing/2014/main" id="{4A19CA95-DF87-4F63-217C-1CE0152F40C2}"/>
              </a:ext>
            </a:extLst>
          </p:cNvPr>
          <p:cNvSpPr/>
          <p:nvPr/>
        </p:nvSpPr>
        <p:spPr>
          <a:xfrm rot="16200000">
            <a:off x="3460397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C1D631-9511-1E01-1AF6-06C7F4016714}"/>
              </a:ext>
            </a:extLst>
          </p:cNvPr>
          <p:cNvSpPr txBox="1"/>
          <p:nvPr/>
        </p:nvSpPr>
        <p:spPr>
          <a:xfrm>
            <a:off x="3419010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6898AF5-F7CC-4C58-BA1C-94C5A4353187}"/>
              </a:ext>
            </a:extLst>
          </p:cNvPr>
          <p:cNvCxnSpPr>
            <a:cxnSpLocks/>
          </p:cNvCxnSpPr>
          <p:nvPr/>
        </p:nvCxnSpPr>
        <p:spPr>
          <a:xfrm>
            <a:off x="3612668" y="1298691"/>
            <a:ext cx="978195" cy="660131"/>
          </a:xfrm>
          <a:prstGeom prst="straightConnector1">
            <a:avLst/>
          </a:prstGeom>
          <a:ln w="63500"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568FB741-C26F-EFF8-2670-D4E9B484F483}"/>
              </a:ext>
            </a:extLst>
          </p:cNvPr>
          <p:cNvGrpSpPr/>
          <p:nvPr/>
        </p:nvGrpSpPr>
        <p:grpSpPr>
          <a:xfrm>
            <a:off x="3943491" y="921212"/>
            <a:ext cx="767334" cy="662577"/>
            <a:chOff x="3517525" y="2665615"/>
            <a:chExt cx="767334" cy="66257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B84103-E7FF-29EF-4A8B-034249E71DD8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v</a:t>
              </a:r>
              <a:r>
                <a:rPr lang="en-ES" sz="2400" baseline="-25000" dirty="0"/>
                <a:t>0</a:t>
              </a:r>
              <a:r>
                <a:rPr lang="en-ES" sz="2400" dirty="0"/>
                <a:t>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1AE9D10-7FBC-EA29-8E98-B90A4032820D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CAE327-0861-CA51-9916-4A2909858773}"/>
              </a:ext>
            </a:extLst>
          </p:cNvPr>
          <p:cNvGrpSpPr/>
          <p:nvPr/>
        </p:nvGrpSpPr>
        <p:grpSpPr>
          <a:xfrm>
            <a:off x="2651676" y="1511905"/>
            <a:ext cx="767334" cy="662577"/>
            <a:chOff x="3517525" y="2665615"/>
            <a:chExt cx="767334" cy="66257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010F11-E107-94F6-4125-7A68BCB5D67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F</a:t>
              </a:r>
              <a:r>
                <a:rPr lang="en-ES" sz="2400" baseline="-25000" dirty="0"/>
                <a:t>e</a:t>
              </a:r>
              <a:r>
                <a:rPr lang="en-ES" sz="2400" dirty="0"/>
                <a:t>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1860110-D56F-AD25-7E82-E10CD7ECA699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460CF04-FD9E-7D9F-7B20-6E9701CF4F59}"/>
              </a:ext>
            </a:extLst>
          </p:cNvPr>
          <p:cNvCxnSpPr>
            <a:cxnSpLocks/>
          </p:cNvCxnSpPr>
          <p:nvPr/>
        </p:nvCxnSpPr>
        <p:spPr>
          <a:xfrm flipH="1">
            <a:off x="3012187" y="1313439"/>
            <a:ext cx="608532" cy="105951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D1C5867-6698-D87C-14EB-D49883F5C5B3}"/>
              </a:ext>
            </a:extLst>
          </p:cNvPr>
          <p:cNvSpPr txBox="1"/>
          <p:nvPr/>
        </p:nvSpPr>
        <p:spPr>
          <a:xfrm>
            <a:off x="2396270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3E9FE09-07C2-B758-9B4B-33A5B7585D93}"/>
              </a:ext>
            </a:extLst>
          </p:cNvPr>
          <p:cNvSpPr/>
          <p:nvPr/>
        </p:nvSpPr>
        <p:spPr>
          <a:xfrm>
            <a:off x="6541050" y="1020726"/>
            <a:ext cx="3912781" cy="3902148"/>
          </a:xfrm>
          <a:prstGeom prst="ellipse">
            <a:avLst/>
          </a:prstGeom>
          <a:noFill/>
          <a:ln w="38100">
            <a:prstDash val="dash"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28" name="Left Bracket 27">
            <a:extLst>
              <a:ext uri="{FF2B5EF4-FFF2-40B4-BE49-F238E27FC236}">
                <a16:creationId xmlns:a16="http://schemas.microsoft.com/office/drawing/2014/main" id="{C2F60030-E4D9-1034-3E0F-DC3BEFAA4EAC}"/>
              </a:ext>
            </a:extLst>
          </p:cNvPr>
          <p:cNvSpPr/>
          <p:nvPr/>
        </p:nvSpPr>
        <p:spPr>
          <a:xfrm rot="16200000">
            <a:off x="9352861" y="4141879"/>
            <a:ext cx="245550" cy="1956390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3C926F-B4B0-A09A-FFED-A7F063A650EC}"/>
              </a:ext>
            </a:extLst>
          </p:cNvPr>
          <p:cNvSpPr txBox="1"/>
          <p:nvPr/>
        </p:nvSpPr>
        <p:spPr>
          <a:xfrm>
            <a:off x="9311474" y="5243850"/>
            <a:ext cx="492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R</a:t>
            </a:r>
            <a:endParaRPr lang="en-ES" sz="14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CAE73AC-EC55-EC1A-DF81-CF5B22813BA2}"/>
              </a:ext>
            </a:extLst>
          </p:cNvPr>
          <p:cNvCxnSpPr>
            <a:cxnSpLocks/>
          </p:cNvCxnSpPr>
          <p:nvPr/>
        </p:nvCxnSpPr>
        <p:spPr>
          <a:xfrm>
            <a:off x="9505132" y="1298691"/>
            <a:ext cx="1779018" cy="1148683"/>
          </a:xfrm>
          <a:prstGeom prst="straightConnector1">
            <a:avLst/>
          </a:prstGeom>
          <a:ln w="63500"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6405EBE-02DA-4CD0-005D-9EAAC26AE48E}"/>
              </a:ext>
            </a:extLst>
          </p:cNvPr>
          <p:cNvGrpSpPr/>
          <p:nvPr/>
        </p:nvGrpSpPr>
        <p:grpSpPr>
          <a:xfrm>
            <a:off x="9835955" y="921212"/>
            <a:ext cx="767334" cy="662577"/>
            <a:chOff x="3517525" y="2665615"/>
            <a:chExt cx="767334" cy="66257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5B0261B-731C-A893-EFDA-EDED1C879CA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v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C0673C4-A24A-FF14-904A-076E1EE2991A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8165370-CDEC-A46C-C914-A5CC663998EC}"/>
              </a:ext>
            </a:extLst>
          </p:cNvPr>
          <p:cNvGrpSpPr/>
          <p:nvPr/>
        </p:nvGrpSpPr>
        <p:grpSpPr>
          <a:xfrm>
            <a:off x="7776806" y="1331275"/>
            <a:ext cx="767334" cy="862043"/>
            <a:chOff x="3517525" y="2665615"/>
            <a:chExt cx="767334" cy="66257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AE87CDF-E98D-8C41-636E-59DCC71A51C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F</a:t>
              </a:r>
              <a:r>
                <a:rPr lang="en-ES" sz="2400" baseline="-25000" dirty="0"/>
                <a:t>e</a:t>
              </a:r>
              <a:r>
                <a:rPr lang="en-ES" sz="2400" dirty="0"/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C5FF63E-E523-49E7-32AD-F81F6FCA1215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21941AD-2753-B1BF-C92A-5AB0D768B851}"/>
              </a:ext>
            </a:extLst>
          </p:cNvPr>
          <p:cNvCxnSpPr>
            <a:cxnSpLocks/>
          </p:cNvCxnSpPr>
          <p:nvPr/>
        </p:nvCxnSpPr>
        <p:spPr>
          <a:xfrm flipH="1">
            <a:off x="8654316" y="1313439"/>
            <a:ext cx="858867" cy="141190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568F4172-5DBA-8AC6-FAA9-41FDDCE6FBCC}"/>
              </a:ext>
            </a:extLst>
          </p:cNvPr>
          <p:cNvSpPr txBox="1"/>
          <p:nvPr/>
        </p:nvSpPr>
        <p:spPr>
          <a:xfrm>
            <a:off x="8288734" y="2387697"/>
            <a:ext cx="4267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6600" dirty="0"/>
              <a:t>·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CEB226B-087C-66A4-42DC-B1BF9653455A}"/>
              </a:ext>
            </a:extLst>
          </p:cNvPr>
          <p:cNvGrpSpPr/>
          <p:nvPr/>
        </p:nvGrpSpPr>
        <p:grpSpPr>
          <a:xfrm>
            <a:off x="8173814" y="1331272"/>
            <a:ext cx="729595" cy="728404"/>
            <a:chOff x="3294081" y="2665615"/>
            <a:chExt cx="729595" cy="55986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900D1F1-52A4-802B-CAF6-1F42452339A3}"/>
                </a:ext>
              </a:extLst>
            </p:cNvPr>
            <p:cNvSpPr txBox="1"/>
            <p:nvPr/>
          </p:nvSpPr>
          <p:spPr>
            <a:xfrm>
              <a:off x="3294081" y="2870634"/>
              <a:ext cx="729595" cy="3548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+ F</a:t>
              </a:r>
              <a:r>
                <a:rPr lang="en-ES" sz="2400" baseline="-25000" dirty="0"/>
                <a:t>B</a:t>
              </a:r>
              <a:r>
                <a:rPr lang="en-ES" sz="2400" dirty="0"/>
                <a:t> 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2D0DA20-B2C2-9772-EA96-884EA38A940A}"/>
                </a:ext>
              </a:extLst>
            </p:cNvPr>
            <p:cNvSpPr txBox="1"/>
            <p:nvPr/>
          </p:nvSpPr>
          <p:spPr>
            <a:xfrm>
              <a:off x="3517525" y="266561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291AF5A2-10D4-F958-2CDB-E83D47AAC809}"/>
              </a:ext>
            </a:extLst>
          </p:cNvPr>
          <p:cNvSpPr/>
          <p:nvPr/>
        </p:nvSpPr>
        <p:spPr>
          <a:xfrm>
            <a:off x="2498145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4322695-8EC5-FAD7-C2AA-39EA47AE3D6E}"/>
              </a:ext>
            </a:extLst>
          </p:cNvPr>
          <p:cNvSpPr/>
          <p:nvPr/>
        </p:nvSpPr>
        <p:spPr>
          <a:xfrm>
            <a:off x="8382748" y="2838893"/>
            <a:ext cx="255181" cy="26581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/>
              <a:t>+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F74FCCE-ED52-CD10-CF88-89098C38D909}"/>
              </a:ext>
            </a:extLst>
          </p:cNvPr>
          <p:cNvSpPr txBox="1"/>
          <p:nvPr/>
        </p:nvSpPr>
        <p:spPr>
          <a:xfrm>
            <a:off x="3300369" y="659602"/>
            <a:ext cx="455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ES" sz="2800" baseline="30000" dirty="0"/>
              <a:t>-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2FCF6F1-D61B-C7F1-08ED-27E2FE28B8B6}"/>
              </a:ext>
            </a:extLst>
          </p:cNvPr>
          <p:cNvSpPr txBox="1"/>
          <p:nvPr/>
        </p:nvSpPr>
        <p:spPr>
          <a:xfrm>
            <a:off x="9147258" y="637556"/>
            <a:ext cx="455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e</a:t>
            </a:r>
            <a:r>
              <a:rPr lang="en-ES" sz="2800" baseline="30000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64679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4687</TotalTime>
  <Words>452</Words>
  <Application>Microsoft Macintosh PowerPoint</Application>
  <PresentationFormat>Widescreen</PresentationFormat>
  <Paragraphs>301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40</cp:revision>
  <dcterms:created xsi:type="dcterms:W3CDTF">2025-02-10T12:06:23Z</dcterms:created>
  <dcterms:modified xsi:type="dcterms:W3CDTF">2025-05-12T16:56:05Z</dcterms:modified>
</cp:coreProperties>
</file>

<file path=docProps/thumbnail.jpeg>
</file>